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397" r:id="rId99"/>
    <p:sldId id="383" r:id="rId100"/>
    <p:sldId id="384" r:id="rId101"/>
    <p:sldId id="451" r:id="rId102"/>
    <p:sldId id="385" r:id="rId103"/>
    <p:sldId id="388" r:id="rId104"/>
    <p:sldId id="404" r:id="rId105"/>
    <p:sldId id="452" r:id="rId106"/>
    <p:sldId id="390" r:id="rId107"/>
    <p:sldId id="391" r:id="rId108"/>
    <p:sldId id="392" r:id="rId109"/>
    <p:sldId id="387" r:id="rId110"/>
    <p:sldId id="454" r:id="rId111"/>
    <p:sldId id="455" r:id="rId112"/>
    <p:sldId id="447" r:id="rId113"/>
    <p:sldId id="448" r:id="rId114"/>
    <p:sldId id="446" r:id="rId115"/>
    <p:sldId id="444" r:id="rId116"/>
    <p:sldId id="441" r:id="rId117"/>
    <p:sldId id="445" r:id="rId118"/>
    <p:sldId id="393" r:id="rId119"/>
    <p:sldId id="400" r:id="rId120"/>
    <p:sldId id="407" r:id="rId121"/>
    <p:sldId id="411" r:id="rId122"/>
    <p:sldId id="402" r:id="rId123"/>
    <p:sldId id="412" r:id="rId124"/>
    <p:sldId id="408" r:id="rId125"/>
    <p:sldId id="409" r:id="rId126"/>
    <p:sldId id="410" r:id="rId127"/>
    <p:sldId id="405" r:id="rId128"/>
    <p:sldId id="406" r:id="rId129"/>
    <p:sldId id="403" r:id="rId130"/>
    <p:sldId id="394" r:id="rId131"/>
    <p:sldId id="395" r:id="rId132"/>
    <p:sldId id="317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>
        <p:scale>
          <a:sx n="75" d="100"/>
          <a:sy n="75" d="100"/>
        </p:scale>
        <p:origin x="1296" y="35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 final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9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3" y="1862061"/>
            <a:ext cx="7910935" cy="4671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03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1778" y="2387600"/>
            <a:ext cx="56796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7280" y="2936240"/>
            <a:ext cx="2001520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</a:t>
            </a:r>
            <a:r>
              <a:rPr lang="ko-KR" altLang="en-US" sz="1800" dirty="0" smtClean="0"/>
              <a:t>할 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Java Source </a:t>
            </a:r>
            <a:r>
              <a:rPr lang="ko-KR" altLang="en-US" dirty="0" smtClean="0"/>
              <a:t>코드를 실행하는 과정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r="49975"/>
          <a:stretch/>
        </p:blipFill>
        <p:spPr>
          <a:xfrm>
            <a:off x="3382903" y="2570480"/>
            <a:ext cx="4818183" cy="2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2" name="Picture 6" descr="Memory Architecture Of JVM(Runtime Data Areas) | New things t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1" y="2003700"/>
            <a:ext cx="6819900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JVM Internal] JVM 메모리 구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46" y="2753041"/>
            <a:ext cx="45529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ernal Structure | Architecture of JVM Java Virtual Machine by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5509" y="2499297"/>
            <a:ext cx="4062315" cy="43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9218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379444"/>
            <a:ext cx="5948204" cy="27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3" name="Picture 2" descr="JVM 메모리 구조 정리 | 기록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29" y="1096633"/>
            <a:ext cx="57054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VM Memory Structure | Han'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810" y="4065780"/>
            <a:ext cx="6896045" cy="3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chnology Refreshed: JVM Heap Memory Archite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85" y="2323180"/>
            <a:ext cx="533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034" name="Picture 10" descr="Java memory] 자바 JVM 메모리 구조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55" y="3682047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JVM Architecture In Depth - BlogItWithSaty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18" y="2202338"/>
            <a:ext cx="6858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method area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Shared </a:t>
            </a:r>
            <a:r>
              <a:rPr lang="en-US" altLang="ko-KR" sz="1800" dirty="0" smtClean="0"/>
              <a:t>memory</a:t>
            </a:r>
          </a:p>
          <a:p>
            <a:r>
              <a:rPr lang="en-US" altLang="ko-KR" sz="1800" dirty="0" smtClean="0"/>
              <a:t>Static blocks</a:t>
            </a:r>
          </a:p>
          <a:p>
            <a:r>
              <a:rPr lang="en-US" altLang="ko-KR" sz="1800" dirty="0" smtClean="0"/>
              <a:t>Static variables</a:t>
            </a:r>
          </a:p>
          <a:p>
            <a:r>
              <a:rPr lang="en-US" altLang="ko-KR" sz="1800" dirty="0" smtClean="0"/>
              <a:t>Class </a:t>
            </a:r>
            <a:r>
              <a:rPr lang="ko-KR" altLang="en-US" sz="1800" dirty="0" smtClean="0"/>
              <a:t>별로 </a:t>
            </a:r>
            <a:r>
              <a:rPr lang="en-US" altLang="ko-KR" sz="1800" dirty="0" smtClean="0"/>
              <a:t>method code, runtime constant pool, attributes and field values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7170" name="Picture 2" descr="The Java Memory Architecture (1. Act) - codecentric AG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97" y="2259057"/>
            <a:ext cx="7156274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heap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Shared memory</a:t>
            </a:r>
          </a:p>
          <a:p>
            <a:r>
              <a:rPr lang="en-US" altLang="ko-KR" sz="1800" dirty="0" smtClean="0"/>
              <a:t>Instance reference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6146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11" y="2703087"/>
            <a:ext cx="7005030" cy="22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stack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Thread 1…n </a:t>
            </a:r>
            <a:r>
              <a:rPr lang="ko-KR" altLang="en-US" sz="1800" dirty="0" smtClean="0"/>
              <a:t>개별 </a:t>
            </a:r>
            <a:r>
              <a:rPr lang="en-US" altLang="ko-KR" sz="1800" dirty="0" smtClean="0"/>
              <a:t>memory</a:t>
            </a:r>
          </a:p>
          <a:p>
            <a:r>
              <a:rPr lang="en-US" altLang="ko-KR" sz="1800" dirty="0" smtClean="0"/>
              <a:t>Method calls</a:t>
            </a:r>
          </a:p>
          <a:p>
            <a:r>
              <a:rPr lang="ko-KR" altLang="en-US" sz="1800" dirty="0" smtClean="0"/>
              <a:t>지역변수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5122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36" y="2469038"/>
            <a:ext cx="2257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mory Allocation of Primitive &amp; Non-primitive Data Types in Jav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01" y="2705417"/>
            <a:ext cx="5324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 없으면 </a:t>
            </a:r>
            <a:r>
              <a:rPr lang="en-US" altLang="ko-KR" sz="1800" dirty="0" smtClean="0"/>
              <a:t>hang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r>
              <a:rPr lang="en-US" altLang="ko-KR" dirty="0" smtClean="0"/>
              <a:t> – major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 (full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9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Heap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052" name="Picture 4" descr="Java Memory Architecture Cheat Sheet - DZone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8" y="2287090"/>
            <a:ext cx="4580015" cy="47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x JVM 메모리 구조 | CloudStudy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95" y="3205162"/>
            <a:ext cx="56483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  <a:endParaRPr lang="en-US" altLang="ko-KR" sz="1800" dirty="0" smtClean="0"/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  <a:endParaRPr lang="en-US" altLang="ko-KR" sz="1800" dirty="0" smtClean="0"/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</a:t>
            </a:r>
            <a:r>
              <a:rPr lang="en-US" altLang="ko-KR" sz="6600" b="1" dirty="0" smtClean="0"/>
              <a:t>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(Reference Type </a:t>
            </a:r>
            <a:r>
              <a:rPr lang="ko-KR" altLang="en-US" sz="2400" b="1" dirty="0" smtClean="0"/>
              <a:t>간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비교하면 주소를 </a:t>
            </a:r>
            <a:r>
              <a:rPr lang="ko-KR" altLang="en-US" sz="2400" b="1" dirty="0" err="1" smtClean="0"/>
              <a:t>비교하는것</a:t>
            </a:r>
            <a:r>
              <a:rPr lang="en-US" altLang="ko-KR" sz="2400" b="1" dirty="0" smtClean="0"/>
              <a:t>…)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4651355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3162</Words>
  <Application>Microsoft Office PowerPoint</Application>
  <PresentationFormat>와이드스크린</PresentationFormat>
  <Paragraphs>882</Paragraphs>
  <Slides>132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7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445</cp:revision>
  <dcterms:created xsi:type="dcterms:W3CDTF">2020-04-25T12:17:07Z</dcterms:created>
  <dcterms:modified xsi:type="dcterms:W3CDTF">2020-05-29T04:09:34Z</dcterms:modified>
</cp:coreProperties>
</file>